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329C99-37A6-43F8-BAD7-E73F42B3BC46}" type="datetimeFigureOut">
              <a:rPr lang="en-US" smtClean="0"/>
              <a:t>22-May-14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2A59DA-5356-44A4-86F6-F224A9A49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29C99-37A6-43F8-BAD7-E73F42B3BC46}" type="datetimeFigureOut">
              <a:rPr lang="en-US" smtClean="0"/>
              <a:t>22-May-14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A59DA-5356-44A4-86F6-F224A9A49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29C99-37A6-43F8-BAD7-E73F42B3BC46}" type="datetimeFigureOut">
              <a:rPr lang="en-US" smtClean="0"/>
              <a:t>22-May-14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A59DA-5356-44A4-86F6-F224A9A49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29C99-37A6-43F8-BAD7-E73F42B3BC46}" type="datetimeFigureOut">
              <a:rPr lang="en-US" smtClean="0"/>
              <a:t>22-May-14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A59DA-5356-44A4-86F6-F224A9A491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29C99-37A6-43F8-BAD7-E73F42B3BC46}" type="datetimeFigureOut">
              <a:rPr lang="en-US" smtClean="0"/>
              <a:t>22-May-14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A59DA-5356-44A4-86F6-F224A9A491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29C99-37A6-43F8-BAD7-E73F42B3BC46}" type="datetimeFigureOut">
              <a:rPr lang="en-US" smtClean="0"/>
              <a:t>22-May-14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A59DA-5356-44A4-86F6-F224A9A491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29C99-37A6-43F8-BAD7-E73F42B3BC46}" type="datetimeFigureOut">
              <a:rPr lang="en-US" smtClean="0"/>
              <a:t>22-May-14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A59DA-5356-44A4-86F6-F224A9A491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29C99-37A6-43F8-BAD7-E73F42B3BC46}" type="datetimeFigureOut">
              <a:rPr lang="en-US" smtClean="0"/>
              <a:t>22-May-14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A59DA-5356-44A4-86F6-F224A9A4919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29C99-37A6-43F8-BAD7-E73F42B3BC46}" type="datetimeFigureOut">
              <a:rPr lang="en-US" smtClean="0"/>
              <a:t>22-May-14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A59DA-5356-44A4-86F6-F224A9A49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329C99-37A6-43F8-BAD7-E73F42B3BC46}" type="datetimeFigureOut">
              <a:rPr lang="en-US" smtClean="0"/>
              <a:t>22-May-14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A59DA-5356-44A4-86F6-F224A9A491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329C99-37A6-43F8-BAD7-E73F42B3BC46}" type="datetimeFigureOut">
              <a:rPr lang="en-US" smtClean="0"/>
              <a:t>22-May-14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2A59DA-5356-44A4-86F6-F224A9A491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329C99-37A6-43F8-BAD7-E73F42B3BC46}" type="datetimeFigureOut">
              <a:rPr lang="en-US" smtClean="0"/>
              <a:t>22-May-14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2A59DA-5356-44A4-86F6-F224A9A491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Technopreneurship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Yoga</a:t>
            </a:r>
          </a:p>
          <a:p>
            <a:r>
              <a:rPr lang="en-US" dirty="0" err="1" smtClean="0"/>
              <a:t>Hendrik</a:t>
            </a:r>
            <a:endParaRPr lang="en-US" dirty="0" smtClean="0"/>
          </a:p>
          <a:p>
            <a:r>
              <a:rPr lang="en-US" dirty="0" smtClean="0"/>
              <a:t>06PBM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habit</a:t>
            </a:r>
          </a:p>
          <a:p>
            <a:r>
              <a:rPr lang="en-US" dirty="0" smtClean="0"/>
              <a:t>Negotiable</a:t>
            </a:r>
          </a:p>
          <a:p>
            <a:r>
              <a:rPr lang="en-US" dirty="0" smtClean="0"/>
              <a:t>Persuade</a:t>
            </a:r>
          </a:p>
          <a:p>
            <a:r>
              <a:rPr lang="en-US" dirty="0" smtClean="0"/>
              <a:t>CRM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Character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8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Facebook</a:t>
            </a:r>
          </a:p>
          <a:p>
            <a:r>
              <a:rPr lang="en-US" dirty="0" err="1" smtClean="0"/>
              <a:t>Waze</a:t>
            </a:r>
            <a:endParaRPr lang="en-US" dirty="0" smtClean="0"/>
          </a:p>
          <a:p>
            <a:r>
              <a:rPr lang="en-US" dirty="0" err="1" smtClean="0"/>
              <a:t>Ebay</a:t>
            </a:r>
            <a:endParaRPr lang="en-US" dirty="0" smtClean="0"/>
          </a:p>
          <a:p>
            <a:r>
              <a:rPr lang="en-US" dirty="0" err="1" smtClean="0"/>
              <a:t>Tokobagus</a:t>
            </a:r>
            <a:endParaRPr lang="en-US" dirty="0" smtClean="0"/>
          </a:p>
          <a:p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Technopreneur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2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process of merging technology and  entrepreneurial talent skills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Technopreneurship</a:t>
            </a:r>
            <a:endParaRPr lang="en-US" dirty="0"/>
          </a:p>
        </p:txBody>
      </p:sp>
      <p:pic>
        <p:nvPicPr>
          <p:cNvPr id="2050" name="Picture 2" descr="D:\Uni\s6\advance in IS\meeting 9\Technopreneu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314" y="2667000"/>
            <a:ext cx="56261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04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ni\s6\advance in IS\meeting 9\technologyknowledgeandsociety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0800" y="1752600"/>
            <a:ext cx="5303308" cy="397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Technopreneurship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027" name="Picture 3" descr="D:\Uni\s6\advance in IS\meeting 9\TECHNOPRENEURas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31513"/>
            <a:ext cx="4343400" cy="341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05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taught to become a business owner</a:t>
            </a:r>
          </a:p>
          <a:p>
            <a:r>
              <a:rPr lang="en-US" dirty="0" smtClean="0"/>
              <a:t>No capitalization</a:t>
            </a:r>
          </a:p>
          <a:p>
            <a:r>
              <a:rPr lang="en-US" dirty="0" smtClean="0"/>
              <a:t>Lack of expertise</a:t>
            </a:r>
          </a:p>
          <a:p>
            <a:r>
              <a:rPr lang="en-US" dirty="0" smtClean="0"/>
              <a:t>Fear taking the first step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doing it?</a:t>
            </a:r>
            <a:endParaRPr lang="en-US" dirty="0"/>
          </a:p>
        </p:txBody>
      </p:sp>
      <p:pic>
        <p:nvPicPr>
          <p:cNvPr id="3074" name="Picture 2" descr="D:\Uni\s6\advance in IS\meeting 9\sarjana bingu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3124200"/>
            <a:ext cx="3609456" cy="268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2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</a:t>
            </a:r>
          </a:p>
          <a:p>
            <a:r>
              <a:rPr lang="en-US" dirty="0" smtClean="0"/>
              <a:t>Business Model</a:t>
            </a:r>
          </a:p>
          <a:p>
            <a:r>
              <a:rPr lang="en-US" dirty="0" smtClean="0"/>
              <a:t>Customer experience</a:t>
            </a:r>
          </a:p>
          <a:p>
            <a:r>
              <a:rPr lang="en-US" dirty="0" smtClean="0"/>
              <a:t>Failure as a part</a:t>
            </a:r>
          </a:p>
          <a:p>
            <a:r>
              <a:rPr lang="en-US" dirty="0" smtClean="0"/>
              <a:t>Your character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secret of a </a:t>
            </a:r>
            <a:r>
              <a:rPr lang="en-US" dirty="0" err="1"/>
              <a:t>T</a:t>
            </a:r>
            <a:r>
              <a:rPr lang="en-US" dirty="0" err="1" smtClean="0"/>
              <a:t>echnopreneur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83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concept which can be used for commercial purposes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3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Describes the rationale of how an organization creates, delivers, and captures value.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32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 is the main focus of the business</a:t>
            </a:r>
          </a:p>
          <a:p>
            <a:r>
              <a:rPr lang="en-US" dirty="0" smtClean="0"/>
              <a:t>Try to fulfill customer need</a:t>
            </a:r>
          </a:p>
          <a:p>
            <a:r>
              <a:rPr lang="en-US" dirty="0" smtClean="0"/>
              <a:t>Learn from customer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Customer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14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business </a:t>
            </a:r>
          </a:p>
          <a:p>
            <a:pPr marL="0" indent="0">
              <a:buNone/>
            </a:pPr>
            <a:r>
              <a:rPr lang="en-US" dirty="0" smtClean="0"/>
              <a:t>	Risk + Fail = Success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as a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3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123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Technopreneurship</vt:lpstr>
      <vt:lpstr>Technopreneurship</vt:lpstr>
      <vt:lpstr>Why Technopreneurship?</vt:lpstr>
      <vt:lpstr>Why not doing it?</vt:lpstr>
      <vt:lpstr>The secret of a Technopreneur</vt:lpstr>
      <vt:lpstr>IDEA</vt:lpstr>
      <vt:lpstr>Business Model</vt:lpstr>
      <vt:lpstr> Customer Experience</vt:lpstr>
      <vt:lpstr>Failure as a part</vt:lpstr>
      <vt:lpstr>Your Character</vt:lpstr>
      <vt:lpstr>Example of Technopreneur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Technopreneurship</dc:title>
  <dc:creator>ismail - [2010]</dc:creator>
  <cp:lastModifiedBy>ismail - [2010]</cp:lastModifiedBy>
  <cp:revision>5</cp:revision>
  <dcterms:created xsi:type="dcterms:W3CDTF">2014-05-22T01:37:27Z</dcterms:created>
  <dcterms:modified xsi:type="dcterms:W3CDTF">2014-05-22T02:11:01Z</dcterms:modified>
</cp:coreProperties>
</file>