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61" r:id="rId5"/>
    <p:sldId id="258" r:id="rId6"/>
    <p:sldId id="259" r:id="rId7"/>
    <p:sldId id="260" r:id="rId8"/>
    <p:sldId id="263" r:id="rId9"/>
    <p:sldId id="264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4C573-367D-43D4-9B38-A4B2A82B36F2}" type="datetimeFigureOut">
              <a:rPr lang="en-US" smtClean="0"/>
              <a:t>10-Apr-14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10FD-3934-40DA-A2A9-3D96C4DB469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4C573-367D-43D4-9B38-A4B2A82B36F2}" type="datetimeFigureOut">
              <a:rPr lang="en-US" smtClean="0"/>
              <a:t>10-Apr-14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10FD-3934-40DA-A2A9-3D96C4DB46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4C573-367D-43D4-9B38-A4B2A82B36F2}" type="datetimeFigureOut">
              <a:rPr lang="en-US" smtClean="0"/>
              <a:t>10-Apr-14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10FD-3934-40DA-A2A9-3D96C4DB46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4C573-367D-43D4-9B38-A4B2A82B36F2}" type="datetimeFigureOut">
              <a:rPr lang="en-US" smtClean="0"/>
              <a:t>10-Apr-14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10FD-3934-40DA-A2A9-3D96C4DB46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4C573-367D-43D4-9B38-A4B2A82B36F2}" type="datetimeFigureOut">
              <a:rPr lang="en-US" smtClean="0"/>
              <a:t>10-Apr-14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5BE10FD-3934-40DA-A2A9-3D96C4DB469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4C573-367D-43D4-9B38-A4B2A82B36F2}" type="datetimeFigureOut">
              <a:rPr lang="en-US" smtClean="0"/>
              <a:t>10-Apr-14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10FD-3934-40DA-A2A9-3D96C4DB46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4C573-367D-43D4-9B38-A4B2A82B36F2}" type="datetimeFigureOut">
              <a:rPr lang="en-US" smtClean="0"/>
              <a:t>10-Apr-14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10FD-3934-40DA-A2A9-3D96C4DB46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4C573-367D-43D4-9B38-A4B2A82B36F2}" type="datetimeFigureOut">
              <a:rPr lang="en-US" smtClean="0"/>
              <a:t>10-Apr-14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10FD-3934-40DA-A2A9-3D96C4DB46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4C573-367D-43D4-9B38-A4B2A82B36F2}" type="datetimeFigureOut">
              <a:rPr lang="en-US" smtClean="0"/>
              <a:t>10-Apr-14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10FD-3934-40DA-A2A9-3D96C4DB46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4C573-367D-43D4-9B38-A4B2A82B36F2}" type="datetimeFigureOut">
              <a:rPr lang="en-US" smtClean="0"/>
              <a:t>10-Apr-14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10FD-3934-40DA-A2A9-3D96C4DB46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4C573-367D-43D4-9B38-A4B2A82B36F2}" type="datetimeFigureOut">
              <a:rPr lang="en-US" smtClean="0"/>
              <a:t>10-Apr-14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10FD-3934-40DA-A2A9-3D96C4DB46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9C4C573-367D-43D4-9B38-A4B2A82B36F2}" type="datetimeFigureOut">
              <a:rPr lang="en-US" smtClean="0"/>
              <a:t>10-Apr-14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5BE10FD-3934-40DA-A2A9-3D96C4DB469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Yoga </a:t>
            </a:r>
            <a:r>
              <a:rPr lang="en-US" dirty="0" err="1" smtClean="0"/>
              <a:t>Mahesa</a:t>
            </a:r>
            <a:r>
              <a:rPr lang="en-US" dirty="0" smtClean="0"/>
              <a:t> Prima 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1501150404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174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Risk Management Process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91047" y="1711011"/>
            <a:ext cx="5961905" cy="44869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755884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/>
          <a:lstStyle/>
          <a:p>
            <a:r>
              <a:rPr lang="en-US" dirty="0" smtClean="0"/>
              <a:t>Q&amp;A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269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/>
          <a:lstStyle/>
          <a:p>
            <a:r>
              <a:rPr lang="en-US" dirty="0" smtClean="0"/>
              <a:t>E-Business Risk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027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E-business Risk</a:t>
            </a:r>
          </a:p>
          <a:p>
            <a:r>
              <a:rPr lang="en-US" b="1" dirty="0" smtClean="0"/>
              <a:t>System Development Risk</a:t>
            </a:r>
          </a:p>
          <a:p>
            <a:r>
              <a:rPr lang="en-US" b="1" dirty="0" smtClean="0"/>
              <a:t>Correlation of Profitability and Risks</a:t>
            </a:r>
          </a:p>
          <a:p>
            <a:r>
              <a:rPr lang="en-US" b="1" dirty="0" smtClean="0"/>
              <a:t>Risk Exposures</a:t>
            </a:r>
          </a:p>
          <a:p>
            <a:r>
              <a:rPr lang="en-US" b="1" dirty="0" smtClean="0"/>
              <a:t>Risk Concept </a:t>
            </a:r>
          </a:p>
          <a:p>
            <a:r>
              <a:rPr lang="en-US" b="1" dirty="0" smtClean="0"/>
              <a:t>Project Risk Assessment Framework</a:t>
            </a:r>
          </a:p>
          <a:p>
            <a:r>
              <a:rPr lang="en-US" b="1" dirty="0" smtClean="0"/>
              <a:t>Risk Management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386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E-business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probability of loss inherent in an organization's operations and environment (such as competition and adverse economic conditions) that may impair its ability to provide returns on investment. </a:t>
            </a:r>
          </a:p>
        </p:txBody>
      </p:sp>
    </p:spTree>
    <p:extLst>
      <p:ext uri="{BB962C8B-B14F-4D97-AF65-F5344CB8AC3E}">
        <p14:creationId xmlns:p14="http://schemas.microsoft.com/office/powerpoint/2010/main" val="2213166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System Development Risk</a:t>
            </a:r>
            <a:endParaRPr lang="en-US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Lyytinen</a:t>
            </a:r>
            <a:r>
              <a:rPr lang="en-US" dirty="0"/>
              <a:t> said “14 system development risks have been categorized using Levitt’s sociotechnical Model”. </a:t>
            </a:r>
            <a:endParaRPr lang="en-US" dirty="0" smtClean="0"/>
          </a:p>
          <a:p>
            <a:r>
              <a:rPr lang="en-US" dirty="0"/>
              <a:t>Scoot already categorized it </a:t>
            </a:r>
            <a:r>
              <a:rPr lang="en-US" dirty="0" smtClean="0"/>
              <a:t>to 3 </a:t>
            </a:r>
            <a:r>
              <a:rPr lang="en-US" dirty="0"/>
              <a:t>group strategic risks, organizational risks, and policy risk.</a:t>
            </a:r>
          </a:p>
        </p:txBody>
      </p:sp>
    </p:spTree>
    <p:extLst>
      <p:ext uri="{BB962C8B-B14F-4D97-AF65-F5344CB8AC3E}">
        <p14:creationId xmlns:p14="http://schemas.microsoft.com/office/powerpoint/2010/main" val="1658582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Correlation of Profitability and Risks</a:t>
            </a:r>
            <a:endParaRPr lang="en-US" b="1" dirty="0" smtClean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90232" y="2973510"/>
            <a:ext cx="6163536" cy="19619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21576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Risk Exposures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Growth in Internet Time</a:t>
            </a:r>
            <a:endParaRPr lang="en-US" dirty="0"/>
          </a:p>
          <a:p>
            <a:pPr lvl="0"/>
            <a:r>
              <a:rPr lang="en-US" b="1" dirty="0"/>
              <a:t>Culture of Risk</a:t>
            </a:r>
            <a:endParaRPr lang="en-US" dirty="0"/>
          </a:p>
          <a:p>
            <a:pPr lvl="0"/>
            <a:r>
              <a:rPr lang="en-US" b="1" dirty="0"/>
              <a:t>Managing </a:t>
            </a:r>
            <a:r>
              <a:rPr lang="en-US" b="1" dirty="0" smtClean="0"/>
              <a:t>Information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428999"/>
            <a:ext cx="4408170" cy="32480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21034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Risk Concept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People will </a:t>
            </a:r>
            <a:r>
              <a:rPr lang="en-US" b="1" dirty="0"/>
              <a:t>evaluate value and risk </a:t>
            </a:r>
            <a:r>
              <a:rPr lang="en-US" dirty="0"/>
              <a:t>and at the same time attempt </a:t>
            </a:r>
            <a:r>
              <a:rPr lang="en-US" b="1" dirty="0"/>
              <a:t>to counterbalance </a:t>
            </a:r>
            <a:r>
              <a:rPr lang="en-US" dirty="0"/>
              <a:t>one against the other. If the perceived </a:t>
            </a:r>
            <a:r>
              <a:rPr lang="en-US" b="1" dirty="0"/>
              <a:t>value is high </a:t>
            </a:r>
            <a:r>
              <a:rPr lang="en-US" dirty="0"/>
              <a:t>enough, people may be </a:t>
            </a:r>
            <a:r>
              <a:rPr lang="en-US" b="1" dirty="0"/>
              <a:t>willing to take the risk</a:t>
            </a:r>
            <a:r>
              <a:rPr lang="en-US" dirty="0"/>
              <a:t> to obtain the desired value. </a:t>
            </a:r>
          </a:p>
        </p:txBody>
      </p:sp>
    </p:spTree>
    <p:extLst>
      <p:ext uri="{BB962C8B-B14F-4D97-AF65-F5344CB8AC3E}">
        <p14:creationId xmlns:p14="http://schemas.microsoft.com/office/powerpoint/2010/main" val="789177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Project Risk Assessment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size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/>
              <a:t>structure </a:t>
            </a:r>
            <a:r>
              <a:rPr lang="en-US" dirty="0"/>
              <a:t>and </a:t>
            </a:r>
            <a:endParaRPr lang="en-US" dirty="0" smtClean="0"/>
          </a:p>
          <a:p>
            <a:r>
              <a:rPr lang="en-US" dirty="0" smtClean="0"/>
              <a:t>familiarity.</a:t>
            </a:r>
            <a:endParaRPr lang="en-US" dirty="0"/>
          </a:p>
        </p:txBody>
      </p:sp>
      <p:pic>
        <p:nvPicPr>
          <p:cNvPr id="4" name="Content Placeholder 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209800"/>
            <a:ext cx="5534351" cy="43809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219140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</TotalTime>
  <Words>170</Words>
  <Application>Microsoft Office PowerPoint</Application>
  <PresentationFormat>On-screen Show (4:3)</PresentationFormat>
  <Paragraphs>29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Apex</vt:lpstr>
      <vt:lpstr>Yoga Mahesa Prima K</vt:lpstr>
      <vt:lpstr>E-Business Risk</vt:lpstr>
      <vt:lpstr>Content</vt:lpstr>
      <vt:lpstr>E-business Risk</vt:lpstr>
      <vt:lpstr>System Development Risk</vt:lpstr>
      <vt:lpstr>Correlation of Profitability and Risks</vt:lpstr>
      <vt:lpstr>Risk Exposures</vt:lpstr>
      <vt:lpstr>Risk Concept </vt:lpstr>
      <vt:lpstr>Project Risk Assessment Framework</vt:lpstr>
      <vt:lpstr>Risk Management Process</vt:lpstr>
      <vt:lpstr>Q&amp;A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Yoga Mahesa Prima K</dc:title>
  <dc:creator>ismail - [2010]</dc:creator>
  <cp:lastModifiedBy>ismail - [2010]</cp:lastModifiedBy>
  <cp:revision>2</cp:revision>
  <dcterms:created xsi:type="dcterms:W3CDTF">2014-04-10T03:56:51Z</dcterms:created>
  <dcterms:modified xsi:type="dcterms:W3CDTF">2014-04-10T04:13:13Z</dcterms:modified>
</cp:coreProperties>
</file>